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6" r:id="rId6"/>
    <p:sldId id="261" r:id="rId7"/>
    <p:sldId id="267" r:id="rId8"/>
    <p:sldId id="262" r:id="rId9"/>
    <p:sldId id="263" r:id="rId10"/>
    <p:sldId id="264" r:id="rId11"/>
    <p:sldId id="268" r:id="rId12"/>
    <p:sldId id="269" r:id="rId13"/>
    <p:sldId id="270" r:id="rId14"/>
    <p:sldId id="272" r:id="rId15"/>
    <p:sldId id="271" r:id="rId1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D8974-E019-494F-A653-533485032ED3}" type="datetimeFigureOut">
              <a:rPr lang="hr-HR" smtClean="0"/>
              <a:t>3.6.2015.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17AAA-FC22-4F08-A15C-4141D0D0F59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589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17AAA-FC22-4F08-A15C-4141D0D0F598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0458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I CALLED THE LIONS IN CROATIA TO ACT IMMEDIATELY.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17AAA-FC22-4F08-A15C-4141D0D0F598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6788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2876D15-EFE2-416E-8D01-80350ED0BDA9}" type="datetimeFigureOut">
              <a:rPr lang="hr-HR" smtClean="0"/>
              <a:t>3.6.2015.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DBFC3DA-FA9E-4092-8212-37DA0269072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876D15-EFE2-416E-8D01-80350ED0BDA9}" type="datetimeFigureOut">
              <a:rPr lang="hr-HR" smtClean="0"/>
              <a:t>3.6.2015.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BFC3DA-FA9E-4092-8212-37DA0269072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876D15-EFE2-416E-8D01-80350ED0BDA9}" type="datetimeFigureOut">
              <a:rPr lang="hr-HR" smtClean="0"/>
              <a:t>3.6.2015.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BFC3DA-FA9E-4092-8212-37DA0269072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876D15-EFE2-416E-8D01-80350ED0BDA9}" type="datetimeFigureOut">
              <a:rPr lang="hr-HR" smtClean="0"/>
              <a:t>3.6.2015.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BFC3DA-FA9E-4092-8212-37DA02690720}" type="slidenum">
              <a:rPr lang="hr-HR" smtClean="0"/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876D15-EFE2-416E-8D01-80350ED0BDA9}" type="datetimeFigureOut">
              <a:rPr lang="hr-HR" smtClean="0"/>
              <a:t>3.6.2015.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BFC3DA-FA9E-4092-8212-37DA02690720}" type="slidenum">
              <a:rPr lang="hr-HR" smtClean="0"/>
              <a:t>‹#›</a:t>
            </a:fld>
            <a:endParaRPr lang="hr-H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876D15-EFE2-416E-8D01-80350ED0BDA9}" type="datetimeFigureOut">
              <a:rPr lang="hr-HR" smtClean="0"/>
              <a:t>3.6.2015.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BFC3DA-FA9E-4092-8212-37DA02690720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876D15-EFE2-416E-8D01-80350ED0BDA9}" type="datetimeFigureOut">
              <a:rPr lang="hr-HR" smtClean="0"/>
              <a:t>3.6.2015.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BFC3DA-FA9E-4092-8212-37DA02690720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876D15-EFE2-416E-8D01-80350ED0BDA9}" type="datetimeFigureOut">
              <a:rPr lang="hr-HR" smtClean="0"/>
              <a:t>3.6.2015.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BFC3DA-FA9E-4092-8212-37DA02690720}" type="slidenum">
              <a:rPr lang="hr-HR" smtClean="0"/>
              <a:t>‹#›</a:t>
            </a:fld>
            <a:endParaRPr lang="hr-H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876D15-EFE2-416E-8D01-80350ED0BDA9}" type="datetimeFigureOut">
              <a:rPr lang="hr-HR" smtClean="0"/>
              <a:t>3.6.2015.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BFC3DA-FA9E-4092-8212-37DA0269072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2876D15-EFE2-416E-8D01-80350ED0BDA9}" type="datetimeFigureOut">
              <a:rPr lang="hr-HR" smtClean="0"/>
              <a:t>3.6.2015.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BFC3DA-FA9E-4092-8212-37DA02690720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2876D15-EFE2-416E-8D01-80350ED0BDA9}" type="datetimeFigureOut">
              <a:rPr lang="hr-HR" smtClean="0"/>
              <a:t>3.6.2015.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DBFC3DA-FA9E-4092-8212-37DA02690720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2876D15-EFE2-416E-8D01-80350ED0BDA9}" type="datetimeFigureOut">
              <a:rPr lang="hr-HR" smtClean="0"/>
              <a:t>3.6.2015.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DBFC3DA-FA9E-4092-8212-37DA02690720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District 126 Croatia&amp;LCIF 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Together Against Flooding in</a:t>
            </a:r>
          </a:p>
          <a:p>
            <a:r>
              <a:rPr lang="hr-HR" dirty="0" smtClean="0"/>
              <a:t>2014/2015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3679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dirty="0" smtClean="0"/>
              <a:t>BETTER EDUCATION FOR ALL</a:t>
            </a:r>
            <a:endParaRPr lang="hr-HR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4" b="12234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KNOWLEDGE FOR ALL WITH LCIF SUPPORT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1011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115616" y="5445224"/>
            <a:ext cx="7162800" cy="648232"/>
          </a:xfrm>
        </p:spPr>
        <p:txBody>
          <a:bodyPr/>
          <a:lstStyle/>
          <a:p>
            <a:r>
              <a:rPr lang="hr-HR" dirty="0" smtClean="0"/>
              <a:t>MUSICAL „WE ARE RUIBILDING OUR SCHOOL” PERFORMED AND WRITTEN BY PUPILS</a:t>
            </a:r>
            <a:endParaRPr lang="hr-HR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4" b="12234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CELEBRATION AT THE END OF THE PROJECT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9348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dirty="0" smtClean="0"/>
              <a:t>DG DARIO BOGNOLO AND IPDG NADA ARBANAS </a:t>
            </a:r>
            <a:endParaRPr lang="hr-HR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4" b="12234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PROUD TO BE LION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5199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To reach the most vunerable group-children in elementary schools</a:t>
            </a:r>
          </a:p>
          <a:p>
            <a:r>
              <a:rPr lang="hr-HR" dirty="0" smtClean="0"/>
              <a:t>To ensure better standard of teaching process</a:t>
            </a:r>
          </a:p>
          <a:p>
            <a:r>
              <a:rPr lang="hr-HR" dirty="0" smtClean="0"/>
              <a:t>To connect and create bond with the community full of grief  </a:t>
            </a:r>
          </a:p>
          <a:p>
            <a:r>
              <a:rPr lang="hr-HR" dirty="0" smtClean="0"/>
              <a:t>To improve the psychological &amp; psychical state of children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OUR MAIN GOALS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5440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We completed the project according to LCIF regulations and policies</a:t>
            </a:r>
          </a:p>
          <a:p>
            <a:r>
              <a:rPr lang="hr-HR" dirty="0" smtClean="0"/>
              <a:t>We equiped the school cabinets for maths, physics, chemistry, informatics, biology, history and geography</a:t>
            </a:r>
          </a:p>
          <a:p>
            <a:r>
              <a:rPr lang="hr-HR" dirty="0" smtClean="0"/>
              <a:t>We brought joy to children with tamburica instruments and different items for physical education</a:t>
            </a:r>
          </a:p>
          <a:p>
            <a:pPr marL="109728" indent="0">
              <a:buNone/>
            </a:pP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We gained what we aimed at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8763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hr-HR" dirty="0" smtClean="0"/>
          </a:p>
          <a:p>
            <a:r>
              <a:rPr lang="hr-HR" dirty="0" smtClean="0"/>
              <a:t>There were three teams working hard</a:t>
            </a:r>
          </a:p>
          <a:p>
            <a:endParaRPr lang="hr-HR" dirty="0" smtClean="0"/>
          </a:p>
          <a:p>
            <a:r>
              <a:rPr lang="hr-HR" dirty="0" smtClean="0"/>
              <a:t>One in USA-LCIF </a:t>
            </a:r>
          </a:p>
          <a:p>
            <a:r>
              <a:rPr lang="hr-HR" dirty="0" smtClean="0"/>
              <a:t>One in Croatia-Lions District 126</a:t>
            </a:r>
          </a:p>
          <a:p>
            <a:r>
              <a:rPr lang="hr-HR" dirty="0" smtClean="0"/>
              <a:t>One in flooded area-teachers, self-government representatives, students</a:t>
            </a:r>
          </a:p>
          <a:p>
            <a:endParaRPr lang="hr-HR" dirty="0"/>
          </a:p>
          <a:p>
            <a:pPr marL="109728" indent="0">
              <a:buNone/>
            </a:pPr>
            <a:r>
              <a:rPr lang="hr-HR" dirty="0" smtClean="0"/>
              <a:t>Special thanks go to Julie Boonprasarn, Katarina Pisacic and Zlatko Jankovic-Milos</a:t>
            </a:r>
          </a:p>
          <a:p>
            <a:pPr marL="109728" indent="0">
              <a:buNone/>
            </a:pPr>
            <a:r>
              <a:rPr lang="hr-HR" dirty="0" smtClean="0"/>
              <a:t>Thank you all</a:t>
            </a:r>
          </a:p>
          <a:p>
            <a:pPr marL="109728" indent="0">
              <a:buNone/>
            </a:pPr>
            <a:endParaRPr lang="hr-HR" dirty="0"/>
          </a:p>
          <a:p>
            <a:pPr marL="109728" indent="0">
              <a:buNone/>
            </a:pPr>
            <a:r>
              <a:rPr lang="hr-HR" dirty="0" smtClean="0"/>
              <a:t> Osijek, 22nd May 2015			</a:t>
            </a:r>
            <a:r>
              <a:rPr lang="hr-HR" smtClean="0"/>
              <a:t>	</a:t>
            </a:r>
            <a:r>
              <a:rPr lang="hr-HR" smtClean="0"/>
              <a:t>Nada</a:t>
            </a:r>
            <a:endParaRPr lang="hr-HR" dirty="0" smtClean="0"/>
          </a:p>
          <a:p>
            <a:pPr marL="109728" indent="0">
              <a:buNone/>
            </a:pPr>
            <a:endParaRPr lang="hr-HR" dirty="0"/>
          </a:p>
          <a:p>
            <a:pPr marL="109728" indent="0">
              <a:buNone/>
            </a:pPr>
            <a:endParaRPr lang="hr-HR" dirty="0" smtClean="0"/>
          </a:p>
          <a:p>
            <a:pPr marL="109728" indent="0">
              <a:buNone/>
            </a:pPr>
            <a:r>
              <a:rPr lang="hr-HR" dirty="0" smtClean="0"/>
              <a:t> </a:t>
            </a:r>
          </a:p>
          <a:p>
            <a:endParaRPr lang="hr-H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	This is the story about the 	leadership and teamwork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9339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dirty="0" smtClean="0"/>
              <a:t>Only water, no people, no animals, no plants</a:t>
            </a:r>
          </a:p>
          <a:p>
            <a:r>
              <a:rPr lang="hr-HR" dirty="0" smtClean="0"/>
              <a:t>Just a water</a:t>
            </a:r>
            <a:endParaRPr lang="hr-HR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6" b="5266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 Year ago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3798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dirty="0" smtClean="0"/>
              <a:t>HE DIDN’T GIVE UP THE ATTEMPT IN DESPAIR. WHAT WOULD YOU SAY, WHAT 			WOULD YOU DO? </a:t>
            </a:r>
            <a:endParaRPr lang="hr-HR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9" b="11969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mtClean="0"/>
              <a:t>Still there is a man</a:t>
            </a:r>
            <a:br>
              <a:rPr lang="hr-HR" smtClean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4715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The only solution was to act immediately</a:t>
            </a:r>
          </a:p>
          <a:p>
            <a:pPr marL="109728" indent="0">
              <a:buNone/>
            </a:pPr>
            <a:endParaRPr lang="hr-HR" dirty="0" smtClean="0"/>
          </a:p>
          <a:p>
            <a:r>
              <a:rPr lang="hr-HR" dirty="0" smtClean="0"/>
              <a:t> Lions</a:t>
            </a:r>
          </a:p>
          <a:p>
            <a:r>
              <a:rPr lang="hr-HR" dirty="0" smtClean="0"/>
              <a:t> LCIF</a:t>
            </a:r>
          </a:p>
          <a:p>
            <a:r>
              <a:rPr lang="hr-HR" dirty="0"/>
              <a:t> </a:t>
            </a:r>
            <a:r>
              <a:rPr lang="hr-HR" dirty="0" smtClean="0"/>
              <a:t>Public awerness</a:t>
            </a:r>
          </a:p>
          <a:p>
            <a:r>
              <a:rPr lang="hr-HR" dirty="0" smtClean="0"/>
              <a:t>Friends, family, neighbours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		May 18th 2014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5132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In three days time two Emergency grants were approved</a:t>
            </a:r>
          </a:p>
          <a:p>
            <a:r>
              <a:rPr lang="hr-HR" dirty="0" smtClean="0"/>
              <a:t>US$ 5,000 for Letovanic flood, early spring</a:t>
            </a:r>
          </a:p>
          <a:p>
            <a:r>
              <a:rPr lang="hr-HR" dirty="0" smtClean="0"/>
              <a:t>US$ 10,000 for Eastern Slavonia flood</a:t>
            </a:r>
          </a:p>
          <a:p>
            <a:endParaRPr lang="hr-HR" dirty="0" smtClean="0"/>
          </a:p>
          <a:p>
            <a:r>
              <a:rPr lang="hr-HR" dirty="0" smtClean="0"/>
              <a:t>water, hygienic products, blankets, baby food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OUR FOUNDATION LCIF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4440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20" y="2185829"/>
            <a:ext cx="4328160" cy="311658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LCIF Emergency Grants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5706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The man who didn’t give up is at home now</a:t>
            </a:r>
          </a:p>
          <a:p>
            <a:r>
              <a:rPr lang="hr-HR" dirty="0" smtClean="0"/>
              <a:t>The children are at school now</a:t>
            </a:r>
          </a:p>
          <a:p>
            <a:r>
              <a:rPr lang="hr-HR" dirty="0" smtClean="0"/>
              <a:t>People are returning to their rebuilt homes </a:t>
            </a:r>
          </a:p>
          <a:p>
            <a:r>
              <a:rPr lang="hr-HR" dirty="0" smtClean="0"/>
              <a:t>MCAT Grant ”Let’s equip primary schools in flooded area” completed on 27th March 2015</a:t>
            </a:r>
          </a:p>
          <a:p>
            <a:endParaRPr lang="hr-HR" dirty="0" smtClean="0"/>
          </a:p>
          <a:p>
            <a:r>
              <a:rPr lang="hr-HR" dirty="0" smtClean="0"/>
              <a:t>Great team LCIF&amp;D-126 Croatia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 year later-Spring 2015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6552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dirty="0" smtClean="0"/>
              <a:t>PRIMARY SCHOOL IN GUNJA 27th MARCH 2015</a:t>
            </a:r>
            <a:endParaRPr lang="hr-HR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7" b="7907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4869160"/>
            <a:ext cx="8075432" cy="562672"/>
          </a:xfrm>
        </p:spPr>
        <p:txBody>
          <a:bodyPr>
            <a:normAutofit/>
          </a:bodyPr>
          <a:lstStyle/>
          <a:p>
            <a:r>
              <a:rPr lang="hr-HR" dirty="0" smtClean="0"/>
              <a:t>SPORTS FOR ALL WITH LCIF SUPPORT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8738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dirty="0" smtClean="0"/>
              <a:t>TAMBURICA THE NATIONAL INSTRUMENT</a:t>
            </a:r>
            <a:endParaRPr lang="hr-HR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4" b="12234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MUSIC FOR ALL WITH LCIF SUPPORT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9260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268</TotalTime>
  <Words>356</Words>
  <Application>Microsoft Office PowerPoint</Application>
  <PresentationFormat>On-screen Show (4:3)</PresentationFormat>
  <Paragraphs>67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Concourse</vt:lpstr>
      <vt:lpstr>District 126 Croatia&amp;LCIF </vt:lpstr>
      <vt:lpstr>A Year ago</vt:lpstr>
      <vt:lpstr>Still there is a man </vt:lpstr>
      <vt:lpstr>  May 18th 2014</vt:lpstr>
      <vt:lpstr>OUR FOUNDATION LCIF</vt:lpstr>
      <vt:lpstr> LCIF Emergency Grants </vt:lpstr>
      <vt:lpstr>A year later-Spring 2015</vt:lpstr>
      <vt:lpstr>SPORTS FOR ALL WITH LCIF SUPPORT</vt:lpstr>
      <vt:lpstr>MUSIC FOR ALL WITH LCIF SUPPORT</vt:lpstr>
      <vt:lpstr>KNOWLEDGE FOR ALL WITH LCIF SUPPORT</vt:lpstr>
      <vt:lpstr>CELEBRATION AT THE END OF THE PROJECT </vt:lpstr>
      <vt:lpstr>PROUD TO BE LION</vt:lpstr>
      <vt:lpstr>OUR MAIN GOALS</vt:lpstr>
      <vt:lpstr>We gained what we aimed at</vt:lpstr>
      <vt:lpstr> This is the story about the  leadership and teamwork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126 Croatia&amp;LCIF</dc:title>
  <dc:creator>ivan</dc:creator>
  <cp:lastModifiedBy>ivan</cp:lastModifiedBy>
  <cp:revision>28</cp:revision>
  <dcterms:created xsi:type="dcterms:W3CDTF">2015-05-21T09:05:16Z</dcterms:created>
  <dcterms:modified xsi:type="dcterms:W3CDTF">2015-06-03T11:41:22Z</dcterms:modified>
</cp:coreProperties>
</file>